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99" r:id="rId2"/>
    <p:sldId id="302" r:id="rId3"/>
    <p:sldId id="285" r:id="rId4"/>
    <p:sldId id="303" r:id="rId5"/>
    <p:sldId id="286" r:id="rId6"/>
    <p:sldId id="294" r:id="rId7"/>
    <p:sldId id="289" r:id="rId8"/>
    <p:sldId id="297" r:id="rId9"/>
    <p:sldId id="304" r:id="rId10"/>
    <p:sldId id="290" r:id="rId11"/>
    <p:sldId id="305" r:id="rId12"/>
    <p:sldId id="291" r:id="rId13"/>
    <p:sldId id="293" r:id="rId14"/>
    <p:sldId id="296" r:id="rId15"/>
    <p:sldId id="298" r:id="rId16"/>
    <p:sldId id="309" r:id="rId17"/>
    <p:sldId id="295" r:id="rId18"/>
    <p:sldId id="307" r:id="rId19"/>
    <p:sldId id="308" r:id="rId20"/>
    <p:sldId id="310" r:id="rId21"/>
    <p:sldId id="30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E"/>
    <a:srgbClr val="DE00E3"/>
    <a:srgbClr val="00C2BB"/>
    <a:srgbClr val="00D4CD"/>
    <a:srgbClr val="FF4D4F"/>
    <a:srgbClr val="00E6E2"/>
    <a:srgbClr val="00E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3F09D-0E98-4FB2-BE72-E312F4EB2FE4}" v="63" dt="2025-11-16T15:53:55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LiveId" clId="{8D13FB51-002E-4D64-9935-0D3776F1FE82}"/>
    <pc:docChg chg="undo redo custSel addSld delSld modSld sldOrd">
      <pc:chgData name="Kefan Chen" userId="efc0740212d19fd3" providerId="LiveId" clId="{8D13FB51-002E-4D64-9935-0D3776F1FE82}" dt="2025-11-14T14:16:05.322" v="3431"/>
      <pc:docMkLst>
        <pc:docMk/>
      </pc:docMkLst>
      <pc:sldChg chg="addSp delSp modSp mod modTransition">
        <pc:chgData name="Kefan Chen" userId="efc0740212d19fd3" providerId="LiveId" clId="{8D13FB51-002E-4D64-9935-0D3776F1FE82}" dt="2025-11-10T13:07:21.925" v="2627" actId="478"/>
        <pc:sldMkLst>
          <pc:docMk/>
          <pc:sldMk cId="4000231003" sldId="285"/>
        </pc:sldMkLst>
        <pc:spChg chg="add mod">
          <ac:chgData name="Kefan Chen" userId="efc0740212d19fd3" providerId="LiveId" clId="{8D13FB51-002E-4D64-9935-0D3776F1FE82}" dt="2025-11-10T13:07:19.151" v="2626" actId="1076"/>
          <ac:spMkLst>
            <pc:docMk/>
            <pc:sldMk cId="4000231003" sldId="285"/>
            <ac:spMk id="9" creationId="{1541718A-4798-7F6D-38A5-872D2F9664C4}"/>
          </ac:spMkLst>
        </pc:spChg>
      </pc:sldChg>
      <pc:sldChg chg="addSp delSp modSp mod modTransition">
        <pc:chgData name="Kefan Chen" userId="efc0740212d19fd3" providerId="LiveId" clId="{8D13FB51-002E-4D64-9935-0D3776F1FE82}" dt="2025-11-10T13:28:39.300" v="2650" actId="14100"/>
        <pc:sldMkLst>
          <pc:docMk/>
          <pc:sldMk cId="3149422443" sldId="286"/>
        </pc:sldMkLst>
        <pc:spChg chg="add del mod">
          <ac:chgData name="Kefan Chen" userId="efc0740212d19fd3" providerId="LiveId" clId="{8D13FB51-002E-4D64-9935-0D3776F1FE82}" dt="2025-11-10T13:28:39.300" v="2650" actId="14100"/>
          <ac:spMkLst>
            <pc:docMk/>
            <pc:sldMk cId="3149422443" sldId="286"/>
            <ac:spMk id="5" creationId="{B15003A8-2488-4CC0-6E0B-119EBD3D9BB4}"/>
          </ac:spMkLst>
        </pc:spChg>
      </pc:sldChg>
      <pc:sldChg chg="addSp delSp modSp mod modTransition">
        <pc:chgData name="Kefan Chen" userId="efc0740212d19fd3" providerId="LiveId" clId="{8D13FB51-002E-4D64-9935-0D3776F1FE82}" dt="2025-11-14T13:57:19.110" v="3058" actId="207"/>
        <pc:sldMkLst>
          <pc:docMk/>
          <pc:sldMk cId="718464419" sldId="289"/>
        </pc:sldMkLst>
        <pc:spChg chg="add mod">
          <ac:chgData name="Kefan Chen" userId="efc0740212d19fd3" providerId="LiveId" clId="{8D13FB51-002E-4D64-9935-0D3776F1FE82}" dt="2025-11-10T13:28:49.840" v="2654"/>
          <ac:spMkLst>
            <pc:docMk/>
            <pc:sldMk cId="718464419" sldId="289"/>
            <ac:spMk id="2" creationId="{C2156D19-BC9F-D0D3-53A5-DA813E9728B0}"/>
          </ac:spMkLst>
        </pc:spChg>
        <pc:spChg chg="mod">
          <ac:chgData name="Kefan Chen" userId="efc0740212d19fd3" providerId="LiveId" clId="{8D13FB51-002E-4D64-9935-0D3776F1FE82}" dt="2025-11-14T13:57:19.110" v="3058" actId="207"/>
          <ac:spMkLst>
            <pc:docMk/>
            <pc:sldMk cId="718464419" sldId="289"/>
            <ac:spMk id="4" creationId="{F32868CF-903B-DEE3-DA90-DA4B525E1F40}"/>
          </ac:spMkLst>
        </pc:spChg>
        <pc:picChg chg="add mod ord">
          <ac:chgData name="Kefan Chen" userId="efc0740212d19fd3" providerId="LiveId" clId="{8D13FB51-002E-4D64-9935-0D3776F1FE82}" dt="2025-11-11T13:33:29.757" v="2799" actId="1076"/>
          <ac:picMkLst>
            <pc:docMk/>
            <pc:sldMk cId="718464419" sldId="289"/>
            <ac:picMk id="6" creationId="{062A8889-8EF6-7E4B-4A5D-09DE19DCC711}"/>
          </ac:picMkLst>
        </pc:picChg>
      </pc:sldChg>
      <pc:sldChg chg="addSp delSp modSp mod modTransition">
        <pc:chgData name="Kefan Chen" userId="efc0740212d19fd3" providerId="LiveId" clId="{8D13FB51-002E-4D64-9935-0D3776F1FE82}" dt="2025-11-14T13:58:49.560" v="3081" actId="207"/>
        <pc:sldMkLst>
          <pc:docMk/>
          <pc:sldMk cId="2998564678" sldId="290"/>
        </pc:sldMkLst>
        <pc:spChg chg="add del">
          <ac:chgData name="Kefan Chen" userId="efc0740212d19fd3" providerId="LiveId" clId="{8D13FB51-002E-4D64-9935-0D3776F1FE82}" dt="2025-11-11T13:51:33.552" v="2939" actId="478"/>
          <ac:spMkLst>
            <pc:docMk/>
            <pc:sldMk cId="2998564678" sldId="290"/>
            <ac:spMk id="3" creationId="{297E76DA-2F80-3497-F574-A37A06FCF37F}"/>
          </ac:spMkLst>
        </pc:spChg>
        <pc:spChg chg="mod">
          <ac:chgData name="Kefan Chen" userId="efc0740212d19fd3" providerId="LiveId" clId="{8D13FB51-002E-4D64-9935-0D3776F1FE82}" dt="2025-11-14T13:58:49.560" v="3081" actId="207"/>
          <ac:spMkLst>
            <pc:docMk/>
            <pc:sldMk cId="2998564678" sldId="290"/>
            <ac:spMk id="4" creationId="{6FE246A7-897D-9B87-6263-DECBC264BC6E}"/>
          </ac:spMkLst>
        </pc:spChg>
        <pc:spChg chg="add mod">
          <ac:chgData name="Kefan Chen" userId="efc0740212d19fd3" providerId="LiveId" clId="{8D13FB51-002E-4D64-9935-0D3776F1FE82}" dt="2025-11-10T13:29:00.584" v="2658"/>
          <ac:spMkLst>
            <pc:docMk/>
            <pc:sldMk cId="2998564678" sldId="290"/>
            <ac:spMk id="9" creationId="{A3C3408A-A82E-B539-6A42-96A083704BE4}"/>
          </ac:spMkLst>
        </pc:spChg>
        <pc:picChg chg="add mod">
          <ac:chgData name="Kefan Chen" userId="efc0740212d19fd3" providerId="LiveId" clId="{8D13FB51-002E-4D64-9935-0D3776F1FE82}" dt="2025-11-11T13:40:19.644" v="2828" actId="1076"/>
          <ac:picMkLst>
            <pc:docMk/>
            <pc:sldMk cId="2998564678" sldId="290"/>
            <ac:picMk id="14" creationId="{AA7A0FAE-8556-A4AE-5A00-9B203AF19A5D}"/>
          </ac:picMkLst>
        </pc:picChg>
      </pc:sldChg>
      <pc:sldChg chg="addSp delSp modSp mod modTransition">
        <pc:chgData name="Kefan Chen" userId="efc0740212d19fd3" providerId="LiveId" clId="{8D13FB51-002E-4D64-9935-0D3776F1FE82}" dt="2025-11-14T14:01:51.503" v="3208" actId="1076"/>
        <pc:sldMkLst>
          <pc:docMk/>
          <pc:sldMk cId="3887572608" sldId="291"/>
        </pc:sldMkLst>
        <pc:spChg chg="add mod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5" creationId="{3ACFE951-250E-FAEE-3294-2D4EDB61C684}"/>
          </ac:spMkLst>
        </pc:spChg>
        <pc:spChg chg="add mod">
          <ac:chgData name="Kefan Chen" userId="efc0740212d19fd3" providerId="LiveId" clId="{8D13FB51-002E-4D64-9935-0D3776F1FE82}" dt="2025-11-10T13:29:03.936" v="2660"/>
          <ac:spMkLst>
            <pc:docMk/>
            <pc:sldMk cId="3887572608" sldId="291"/>
            <ac:spMk id="7" creationId="{C5CBF870-A9FF-6F7B-FD9A-DF27C88B1CB6}"/>
          </ac:spMkLst>
        </pc:spChg>
        <pc:spChg chg="mod">
          <ac:chgData name="Kefan Chen" userId="efc0740212d19fd3" providerId="LiveId" clId="{8D13FB51-002E-4D64-9935-0D3776F1FE82}" dt="2025-11-14T14:01:39.371" v="3206" actId="20577"/>
          <ac:spMkLst>
            <pc:docMk/>
            <pc:sldMk cId="3887572608" sldId="291"/>
            <ac:spMk id="8" creationId="{1CB4313A-474B-EFC7-E118-9DA08B036381}"/>
          </ac:spMkLst>
        </pc:spChg>
        <pc:picChg chg="add mod">
          <ac:chgData name="Kefan Chen" userId="efc0740212d19fd3" providerId="LiveId" clId="{8D13FB51-002E-4D64-9935-0D3776F1FE82}" dt="2025-11-14T14:01:51.503" v="3208" actId="1076"/>
          <ac:picMkLst>
            <pc:docMk/>
            <pc:sldMk cId="3887572608" sldId="291"/>
            <ac:picMk id="4" creationId="{5A5D2F7C-76EA-E534-C39C-EB6BCCEC4BED}"/>
          </ac:picMkLst>
        </pc:picChg>
      </pc:sldChg>
      <pc:sldChg chg="addSp delSp modSp mod modTransition">
        <pc:chgData name="Kefan Chen" userId="efc0740212d19fd3" providerId="LiveId" clId="{8D13FB51-002E-4D64-9935-0D3776F1FE82}" dt="2025-11-14T14:02:41.352" v="3213" actId="1076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1-11T13:52:06.413" v="2947" actId="13926"/>
          <ac:spMkLst>
            <pc:docMk/>
            <pc:sldMk cId="3223117846" sldId="293"/>
            <ac:spMk id="4" creationId="{31A627F4-AB7C-C76B-CC04-02AC43E3BE20}"/>
          </ac:spMkLst>
        </pc:spChg>
        <pc:spChg chg="add mod">
          <ac:chgData name="Kefan Chen" userId="efc0740212d19fd3" providerId="LiveId" clId="{8D13FB51-002E-4D64-9935-0D3776F1FE82}" dt="2025-11-10T13:29:07.559" v="2662"/>
          <ac:spMkLst>
            <pc:docMk/>
            <pc:sldMk cId="3223117846" sldId="293"/>
            <ac:spMk id="8" creationId="{E0B9F985-1587-A461-E222-8B0E233919A2}"/>
          </ac:spMkLst>
        </pc:spChg>
        <pc:picChg chg="add mod modCrop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2" creationId="{7C6E3D2C-346F-1BB7-8F18-611550682E7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3" creationId="{F87F1095-CB69-7995-EDC5-4E41BD3A01D5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9" creationId="{26B33904-4A0E-89DE-9600-DBD65CED9817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1" creationId="{6AC4EB9E-C2E9-9D83-C600-DF3872643AD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2" creationId="{255206CA-51A7-280F-0499-D412AB03D7C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3" creationId="{418570C1-6491-5081-965B-6F4734943F50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4" creationId="{F54E9D4A-57DC-783D-4B00-92F752D1963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5" creationId="{76308634-E77E-4073-BC84-5978836E09C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6" creationId="{EE633077-E4AE-D813-D8FA-8F635333E02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7" creationId="{A88BE14D-B27D-9511-7EE9-9366F01CA2FA}"/>
          </ac:picMkLst>
        </pc:picChg>
        <pc:picChg chg="add mod">
          <ac:chgData name="Kefan Chen" userId="efc0740212d19fd3" providerId="LiveId" clId="{8D13FB51-002E-4D64-9935-0D3776F1FE82}" dt="2025-11-14T14:02:41.352" v="3213" actId="1076"/>
          <ac:picMkLst>
            <pc:docMk/>
            <pc:sldMk cId="3223117846" sldId="293"/>
            <ac:picMk id="18" creationId="{D1ADFC8C-98E0-0549-5E44-0E1575815B90}"/>
          </ac:picMkLst>
        </pc:picChg>
      </pc:sldChg>
      <pc:sldChg chg="addSp delSp modSp mod modTransition">
        <pc:chgData name="Kefan Chen" userId="efc0740212d19fd3" providerId="LiveId" clId="{8D13FB51-002E-4D64-9935-0D3776F1FE82}" dt="2025-11-10T13:28:46.307" v="2652"/>
        <pc:sldMkLst>
          <pc:docMk/>
          <pc:sldMk cId="3221733223" sldId="294"/>
        </pc:sldMkLst>
        <pc:spChg chg="add mod">
          <ac:chgData name="Kefan Chen" userId="efc0740212d19fd3" providerId="LiveId" clId="{8D13FB51-002E-4D64-9935-0D3776F1FE82}" dt="2025-11-10T13:28:46.307" v="2652"/>
          <ac:spMkLst>
            <pc:docMk/>
            <pc:sldMk cId="3221733223" sldId="294"/>
            <ac:spMk id="2" creationId="{B8EE9B97-DD6D-16A7-C505-D95EDB700EE8}"/>
          </ac:spMkLst>
        </pc:spChg>
      </pc:sldChg>
      <pc:sldChg chg="addSp delSp modSp mod modTransition">
        <pc:chgData name="Kefan Chen" userId="efc0740212d19fd3" providerId="LiveId" clId="{8D13FB51-002E-4D64-9935-0D3776F1FE82}" dt="2025-11-11T13:52:45.314" v="2950" actId="13926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1-11T13:52:45.314" v="2950" actId="13926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1-10T13:29:19.079" v="2668"/>
          <ac:spMkLst>
            <pc:docMk/>
            <pc:sldMk cId="1164129650" sldId="295"/>
            <ac:spMk id="11" creationId="{BF77347C-CE77-8389-92FB-C5E2A63D7EEC}"/>
          </ac:spMkLst>
        </pc:spChg>
      </pc:sldChg>
      <pc:sldChg chg="addSp delSp modSp mod modTransition">
        <pc:chgData name="Kefan Chen" userId="efc0740212d19fd3" providerId="LiveId" clId="{8D13FB51-002E-4D64-9935-0D3776F1FE82}" dt="2025-11-14T14:08:53.870" v="3332" actId="207"/>
        <pc:sldMkLst>
          <pc:docMk/>
          <pc:sldMk cId="3556006600" sldId="296"/>
        </pc:sldMkLst>
        <pc:spChg chg="add mod">
          <ac:chgData name="Kefan Chen" userId="efc0740212d19fd3" providerId="LiveId" clId="{8D13FB51-002E-4D64-9935-0D3776F1FE82}" dt="2025-11-14T14:03:01.588" v="3216" actId="14100"/>
          <ac:spMkLst>
            <pc:docMk/>
            <pc:sldMk cId="3556006600" sldId="296"/>
            <ac:spMk id="2" creationId="{4101C826-1647-F69F-E6EA-D76DEE44BF7F}"/>
          </ac:spMkLst>
        </pc:spChg>
        <pc:spChg chg="mod">
          <ac:chgData name="Kefan Chen" userId="efc0740212d19fd3" providerId="LiveId" clId="{8D13FB51-002E-4D64-9935-0D3776F1FE82}" dt="2025-11-14T14:08:53.870" v="3332" actId="207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1-14T14:02:58.124" v="3215" actId="14100"/>
          <ac:spMkLst>
            <pc:docMk/>
            <pc:sldMk cId="3556006600" sldId="296"/>
            <ac:spMk id="5" creationId="{C0211C97-DB86-62E5-73B6-873F264A39E0}"/>
          </ac:spMkLst>
        </pc:spChg>
        <pc:spChg chg="add mod">
          <ac:chgData name="Kefan Chen" userId="efc0740212d19fd3" providerId="LiveId" clId="{8D13FB51-002E-4D64-9935-0D3776F1FE82}" dt="2025-11-14T14:03:03.761" v="3217" actId="1076"/>
          <ac:spMkLst>
            <pc:docMk/>
            <pc:sldMk cId="3556006600" sldId="296"/>
            <ac:spMk id="9" creationId="{D2FA2DC2-183E-06BB-46FB-8D8F75F449EB}"/>
          </ac:spMkLst>
        </pc:spChg>
        <pc:spChg chg="add mod">
          <ac:chgData name="Kefan Chen" userId="efc0740212d19fd3" providerId="LiveId" clId="{8D13FB51-002E-4D64-9935-0D3776F1FE82}" dt="2025-11-10T13:29:11.069" v="2664"/>
          <ac:spMkLst>
            <pc:docMk/>
            <pc:sldMk cId="3556006600" sldId="296"/>
            <ac:spMk id="10" creationId="{ECC044CB-0399-1091-1BEE-6AF9E1AC25C5}"/>
          </ac:spMkLst>
        </pc:spChg>
        <pc:picChg chg="add mod">
          <ac:chgData name="Kefan Chen" userId="efc0740212d19fd3" providerId="LiveId" clId="{8D13FB51-002E-4D64-9935-0D3776F1FE82}" dt="2025-11-11T13:49:15.806" v="2912" actId="1076"/>
          <ac:picMkLst>
            <pc:docMk/>
            <pc:sldMk cId="3556006600" sldId="296"/>
            <ac:picMk id="13" creationId="{A898D07E-B856-8AFB-DFE4-7DE0C84D58DF}"/>
          </ac:picMkLst>
        </pc:picChg>
        <pc:picChg chg="add mod">
          <ac:chgData name="Kefan Chen" userId="efc0740212d19fd3" providerId="LiveId" clId="{8D13FB51-002E-4D64-9935-0D3776F1FE82}" dt="2025-11-11T13:49:14.796" v="2911" actId="1076"/>
          <ac:picMkLst>
            <pc:docMk/>
            <pc:sldMk cId="3556006600" sldId="296"/>
            <ac:picMk id="15" creationId="{E2F8E095-2394-3E1A-D664-CE48061D80AA}"/>
          </ac:picMkLst>
        </pc:picChg>
      </pc:sldChg>
      <pc:sldChg chg="addSp delSp modSp mod modTransition">
        <pc:chgData name="Kefan Chen" userId="efc0740212d19fd3" providerId="LiveId" clId="{8D13FB51-002E-4D64-9935-0D3776F1FE82}" dt="2025-11-14T13:58:19.133" v="3076" actId="20577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1-14T13:58:19.133" v="3076" actId="20577"/>
          <ac:spMkLst>
            <pc:docMk/>
            <pc:sldMk cId="3509585585" sldId="297"/>
            <ac:spMk id="4" creationId="{6ED5394C-760C-21DB-6EF7-E1A397EE29FE}"/>
          </ac:spMkLst>
        </pc:spChg>
        <pc:spChg chg="add mod">
          <ac:chgData name="Kefan Chen" userId="efc0740212d19fd3" providerId="LiveId" clId="{8D13FB51-002E-4D64-9935-0D3776F1FE82}" dt="2025-11-10T13:28:57.221" v="2656"/>
          <ac:spMkLst>
            <pc:docMk/>
            <pc:sldMk cId="3509585585" sldId="297"/>
            <ac:spMk id="8" creationId="{8DC398DB-D3EE-34E8-B185-E7472AB04813}"/>
          </ac:spMkLst>
        </pc:spChg>
        <pc:picChg chg="add mod">
          <ac:chgData name="Kefan Chen" userId="efc0740212d19fd3" providerId="LiveId" clId="{8D13FB51-002E-4D64-9935-0D3776F1FE82}" dt="2025-11-11T13:26:09.851" v="2731" actId="1076"/>
          <ac:picMkLst>
            <pc:docMk/>
            <pc:sldMk cId="3509585585" sldId="297"/>
            <ac:picMk id="5" creationId="{E6F5BA15-034E-834F-F145-EF8C5930F298}"/>
          </ac:picMkLst>
        </pc:picChg>
      </pc:sldChg>
      <pc:sldChg chg="addSp delSp modSp mod modTransition">
        <pc:chgData name="Kefan Chen" userId="efc0740212d19fd3" providerId="LiveId" clId="{8D13FB51-002E-4D64-9935-0D3776F1FE82}" dt="2025-11-14T14:08:05.878" v="3310" actId="478"/>
        <pc:sldMkLst>
          <pc:docMk/>
          <pc:sldMk cId="1341453610" sldId="298"/>
        </pc:sldMkLst>
        <pc:spChg chg="add mod">
          <ac:chgData name="Kefan Chen" userId="efc0740212d19fd3" providerId="LiveId" clId="{8D13FB51-002E-4D64-9935-0D3776F1FE82}" dt="2025-11-14T14:07:09.749" v="3308" actId="13926"/>
          <ac:spMkLst>
            <pc:docMk/>
            <pc:sldMk cId="1341453610" sldId="298"/>
            <ac:spMk id="2" creationId="{105F0AA8-0385-81A1-AB69-32F54B43FA0C}"/>
          </ac:spMkLst>
        </pc:spChg>
        <pc:spChg chg="mod">
          <ac:chgData name="Kefan Chen" userId="efc0740212d19fd3" providerId="LiveId" clId="{8D13FB51-002E-4D64-9935-0D3776F1FE82}" dt="2025-11-11T13:52:32.748" v="2949" actId="13926"/>
          <ac:spMkLst>
            <pc:docMk/>
            <pc:sldMk cId="1341453610" sldId="298"/>
            <ac:spMk id="4" creationId="{A3847B3F-E11F-934A-C3FF-E2117CC856E9}"/>
          </ac:spMkLst>
        </pc:spChg>
        <pc:spChg chg="mod">
          <ac:chgData name="Kefan Chen" userId="efc0740212d19fd3" providerId="LiveId" clId="{8D13FB51-002E-4D64-9935-0D3776F1FE82}" dt="2025-11-14T14:03:34.552" v="3219" actId="14100"/>
          <ac:spMkLst>
            <pc:docMk/>
            <pc:sldMk cId="1341453610" sldId="298"/>
            <ac:spMk id="5" creationId="{4898CEA4-CEB2-5D29-4B31-7A25C1220A64}"/>
          </ac:spMkLst>
        </pc:spChg>
        <pc:spChg chg="add mod">
          <ac:chgData name="Kefan Chen" userId="efc0740212d19fd3" providerId="LiveId" clId="{8D13FB51-002E-4D64-9935-0D3776F1FE82}" dt="2025-11-10T13:29:15.254" v="2666"/>
          <ac:spMkLst>
            <pc:docMk/>
            <pc:sldMk cId="1341453610" sldId="298"/>
            <ac:spMk id="9" creationId="{7D175AAB-FB31-B462-F95E-720FB90B262B}"/>
          </ac:spMkLst>
        </pc:spChg>
        <pc:picChg chg="add del mod">
          <ac:chgData name="Kefan Chen" userId="efc0740212d19fd3" providerId="LiveId" clId="{8D13FB51-002E-4D64-9935-0D3776F1FE82}" dt="2025-11-14T14:08:05.878" v="3310" actId="478"/>
          <ac:picMkLst>
            <pc:docMk/>
            <pc:sldMk cId="1341453610" sldId="298"/>
            <ac:picMk id="1026" creationId="{DEB6AA34-6C34-E2C8-D2FC-27F74BA8A44E}"/>
          </ac:picMkLst>
        </pc:picChg>
      </pc:sldChg>
      <pc:sldChg chg="addSp delSp modSp new mod modTransition">
        <pc:chgData name="Kefan Chen" userId="efc0740212d19fd3" providerId="LiveId" clId="{8D13FB51-002E-4D64-9935-0D3776F1FE82}" dt="2025-11-10T13:06:34.592" v="2618"/>
        <pc:sldMkLst>
          <pc:docMk/>
          <pc:sldMk cId="20366267" sldId="299"/>
        </pc:sldMkLst>
        <pc:spChg chg="mod">
          <ac:chgData name="Kefan Chen" userId="efc0740212d19fd3" providerId="LiveId" clId="{8D13FB51-002E-4D64-9935-0D3776F1FE82}" dt="2025-11-10T11:59:54.873" v="2591" actId="20577"/>
          <ac:spMkLst>
            <pc:docMk/>
            <pc:sldMk cId="20366267" sldId="299"/>
            <ac:spMk id="4" creationId="{332280A2-3A92-69FC-4741-0300C8FBC822}"/>
          </ac:spMkLst>
        </pc:spChg>
        <pc:spChg chg="add mod">
          <ac:chgData name="Kefan Chen" userId="efc0740212d19fd3" providerId="LiveId" clId="{8D13FB51-002E-4D64-9935-0D3776F1FE82}" dt="2025-11-10T11:59:01.165" v="2556" actId="20577"/>
          <ac:spMkLst>
            <pc:docMk/>
            <pc:sldMk cId="20366267" sldId="299"/>
            <ac:spMk id="9" creationId="{23AEB31B-0176-3B6C-9C08-AD09256BC32A}"/>
          </ac:spMkLst>
        </pc:spChg>
      </pc:sldChg>
      <pc:sldChg chg="addSp modSp add mod">
        <pc:chgData name="Kefan Chen" userId="efc0740212d19fd3" providerId="LiveId" clId="{8D13FB51-002E-4D64-9935-0D3776F1FE82}" dt="2025-11-10T14:26:44.801" v="2683" actId="1076"/>
        <pc:sldMkLst>
          <pc:docMk/>
          <pc:sldMk cId="1275314339" sldId="302"/>
        </pc:sldMkLst>
        <pc:spChg chg="mod">
          <ac:chgData name="Kefan Chen" userId="efc0740212d19fd3" providerId="LiveId" clId="{8D13FB51-002E-4D64-9935-0D3776F1FE82}" dt="2025-11-10T14:26:36.380" v="2681" actId="1076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8D13FB51-002E-4D64-9935-0D3776F1FE82}" dt="2025-11-10T14:26:40.107" v="2682" actId="1076"/>
          <ac:spMkLst>
            <pc:docMk/>
            <pc:sldMk cId="1275314339" sldId="302"/>
            <ac:spMk id="3" creationId="{4F672209-7A65-62E9-489E-FA0974FA6B19}"/>
          </ac:spMkLst>
        </pc:spChg>
        <pc:spChg chg="add mod">
          <ac:chgData name="Kefan Chen" userId="efc0740212d19fd3" providerId="LiveId" clId="{8D13FB51-002E-4D64-9935-0D3776F1FE82}" dt="2025-11-10T14:26:44.801" v="2683" actId="1076"/>
          <ac:spMkLst>
            <pc:docMk/>
            <pc:sldMk cId="1275314339" sldId="302"/>
            <ac:spMk id="4" creationId="{F3F30178-98AC-A33E-CFB8-EB75AA1349D2}"/>
          </ac:spMkLst>
        </pc:spChg>
      </pc:sldChg>
      <pc:sldChg chg="add ord">
        <pc:chgData name="Kefan Chen" userId="efc0740212d19fd3" providerId="LiveId" clId="{8D13FB51-002E-4D64-9935-0D3776F1FE82}" dt="2025-11-10T14:26:48.694" v="2686"/>
        <pc:sldMkLst>
          <pc:docMk/>
          <pc:sldMk cId="922998593" sldId="303"/>
        </pc:sldMkLst>
      </pc:sldChg>
      <pc:sldChg chg="addSp delSp modSp add mod">
        <pc:chgData name="Kefan Chen" userId="efc0740212d19fd3" providerId="LiveId" clId="{8D13FB51-002E-4D64-9935-0D3776F1FE82}" dt="2025-11-14T13:58:40.013" v="3079" actId="478"/>
        <pc:sldMkLst>
          <pc:docMk/>
          <pc:sldMk cId="351932838" sldId="304"/>
        </pc:sldMkLst>
        <pc:spChg chg="add mod">
          <ac:chgData name="Kefan Chen" userId="efc0740212d19fd3" providerId="LiveId" clId="{8D13FB51-002E-4D64-9935-0D3776F1FE82}" dt="2025-11-14T13:58:37.405" v="3078"/>
          <ac:spMkLst>
            <pc:docMk/>
            <pc:sldMk cId="351932838" sldId="304"/>
            <ac:spMk id="6" creationId="{8EA9E19A-BA82-6954-C9F1-2326BF3F9DDF}"/>
          </ac:spMkLst>
        </pc:spChg>
        <pc:picChg chg="mod">
          <ac:chgData name="Kefan Chen" userId="efc0740212d19fd3" providerId="LiveId" clId="{8D13FB51-002E-4D64-9935-0D3776F1FE82}" dt="2025-11-11T13:35:58.998" v="2807" actId="1076"/>
          <ac:picMkLst>
            <pc:docMk/>
            <pc:sldMk cId="351932838" sldId="304"/>
            <ac:picMk id="10" creationId="{D9D60609-7D9C-5208-E175-17752263B43B}"/>
          </ac:picMkLst>
        </pc:picChg>
      </pc:sldChg>
      <pc:sldChg chg="addSp delSp modSp add mod">
        <pc:chgData name="Kefan Chen" userId="efc0740212d19fd3" providerId="LiveId" clId="{8D13FB51-002E-4D64-9935-0D3776F1FE82}" dt="2025-11-14T13:59:02.904" v="3083" actId="207"/>
        <pc:sldMkLst>
          <pc:docMk/>
          <pc:sldMk cId="3240868738" sldId="305"/>
        </pc:sldMkLst>
        <pc:spChg chg="mod">
          <ac:chgData name="Kefan Chen" userId="efc0740212d19fd3" providerId="LiveId" clId="{8D13FB51-002E-4D64-9935-0D3776F1FE82}" dt="2025-11-14T13:59:02.904" v="3083" actId="207"/>
          <ac:spMkLst>
            <pc:docMk/>
            <pc:sldMk cId="3240868738" sldId="305"/>
            <ac:spMk id="4" creationId="{76BEC37A-F193-AFE7-27FF-604181F95596}"/>
          </ac:spMkLst>
        </pc:spChg>
        <pc:picChg chg="add mod">
          <ac:chgData name="Kefan Chen" userId="efc0740212d19fd3" providerId="LiveId" clId="{8D13FB51-002E-4D64-9935-0D3776F1FE82}" dt="2025-11-11T13:43:49.349" v="2873" actId="1035"/>
          <ac:picMkLst>
            <pc:docMk/>
            <pc:sldMk cId="3240868738" sldId="305"/>
            <ac:picMk id="8" creationId="{08BAC3E0-2F82-22D3-0F40-F3B419D431D0}"/>
          </ac:picMkLst>
        </pc:picChg>
        <pc:picChg chg="mod">
          <ac:chgData name="Kefan Chen" userId="efc0740212d19fd3" providerId="LiveId" clId="{8D13FB51-002E-4D64-9935-0D3776F1FE82}" dt="2025-11-11T13:43:46.334" v="2866" actId="1035"/>
          <ac:picMkLst>
            <pc:docMk/>
            <pc:sldMk cId="3240868738" sldId="305"/>
            <ac:picMk id="13" creationId="{4088B5A9-9337-016D-6BAC-7FA1B06A75A0}"/>
          </ac:picMkLst>
        </pc:picChg>
        <pc:picChg chg="add mod ord">
          <ac:chgData name="Kefan Chen" userId="efc0740212d19fd3" providerId="LiveId" clId="{8D13FB51-002E-4D64-9935-0D3776F1FE82}" dt="2025-11-11T13:43:37.931" v="2859" actId="14100"/>
          <ac:picMkLst>
            <pc:docMk/>
            <pc:sldMk cId="3240868738" sldId="305"/>
            <ac:picMk id="15" creationId="{08C19B74-913F-833C-1451-DF2F89432315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6" creationId="{C982289A-B6CD-D781-8F1C-62F64C8A967D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7" creationId="{AF3D17C7-3C93-CF81-204B-39E795DF2A9E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8" creationId="{3B5F821F-4EFD-70B6-BA70-6543F1C090DA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9" creationId="{4D2CEB11-0299-FDEA-D78E-85D205E3081A}"/>
          </ac:picMkLst>
        </pc:picChg>
        <pc:picChg chg="add mod">
          <ac:chgData name="Kefan Chen" userId="efc0740212d19fd3" providerId="LiveId" clId="{8D13FB51-002E-4D64-9935-0D3776F1FE82}" dt="2025-11-11T13:44:05.390" v="2879" actId="1076"/>
          <ac:picMkLst>
            <pc:docMk/>
            <pc:sldMk cId="3240868738" sldId="305"/>
            <ac:picMk id="20" creationId="{01722949-F86C-462C-1B78-E83E9B5A9E76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1" creationId="{55C501F6-81D1-41B5-F45F-F12E9A3B7B30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2" creationId="{6CA0C6C2-CBD5-4F6F-0946-B7A2DC6CDE51}"/>
          </ac:picMkLst>
        </pc:picChg>
        <pc:picChg chg="add mod">
          <ac:chgData name="Kefan Chen" userId="efc0740212d19fd3" providerId="LiveId" clId="{8D13FB51-002E-4D64-9935-0D3776F1FE82}" dt="2025-11-11T13:44:15.868" v="2882" actId="1076"/>
          <ac:picMkLst>
            <pc:docMk/>
            <pc:sldMk cId="3240868738" sldId="305"/>
            <ac:picMk id="23" creationId="{4D535770-8A39-DB51-3961-45B924602420}"/>
          </ac:picMkLst>
        </pc:picChg>
      </pc:sldChg>
      <pc:sldChg chg="addSp delSp modSp add mod ord">
        <pc:chgData name="Kefan Chen" userId="efc0740212d19fd3" providerId="LiveId" clId="{8D13FB51-002E-4D64-9935-0D3776F1FE82}" dt="2025-11-11T13:57:08.239" v="2970" actId="1076"/>
        <pc:sldMkLst>
          <pc:docMk/>
          <pc:sldMk cId="1231345179" sldId="306"/>
        </pc:sldMkLst>
        <pc:spChg chg="mod">
          <ac:chgData name="Kefan Chen" userId="efc0740212d19fd3" providerId="LiveId" clId="{8D13FB51-002E-4D64-9935-0D3776F1FE82}" dt="2025-11-11T13:57:08.239" v="2970" actId="1076"/>
          <ac:spMkLst>
            <pc:docMk/>
            <pc:sldMk cId="1231345179" sldId="306"/>
            <ac:spMk id="4" creationId="{C1777BBD-0DE6-8B20-27A5-7A7DDE70E11A}"/>
          </ac:spMkLst>
        </pc:spChg>
        <pc:picChg chg="add mod ord">
          <ac:chgData name="Kefan Chen" userId="efc0740212d19fd3" providerId="LiveId" clId="{8D13FB51-002E-4D64-9935-0D3776F1FE82}" dt="2025-11-11T13:57:08.239" v="2970" actId="1076"/>
          <ac:picMkLst>
            <pc:docMk/>
            <pc:sldMk cId="1231345179" sldId="306"/>
            <ac:picMk id="3" creationId="{7D7DC0B2-1D9F-4F33-0565-F9DA70C2E528}"/>
          </ac:picMkLst>
        </pc:picChg>
      </pc:sldChg>
      <pc:sldChg chg="modSp add mod ord">
        <pc:chgData name="Kefan Chen" userId="efc0740212d19fd3" providerId="LiveId" clId="{8D13FB51-002E-4D64-9935-0D3776F1FE82}" dt="2025-11-14T14:15:35.831" v="3426" actId="108"/>
        <pc:sldMkLst>
          <pc:docMk/>
          <pc:sldMk cId="1923559566" sldId="307"/>
        </pc:sldMkLst>
        <pc:spChg chg="mod">
          <ac:chgData name="Kefan Chen" userId="efc0740212d19fd3" providerId="LiveId" clId="{8D13FB51-002E-4D64-9935-0D3776F1FE82}" dt="2025-11-14T14:15:35.831" v="3426" actId="108"/>
          <ac:spMkLst>
            <pc:docMk/>
            <pc:sldMk cId="1923559566" sldId="307"/>
            <ac:spMk id="3" creationId="{41985566-263B-15BC-756E-D3B5A8878D31}"/>
          </ac:spMkLst>
        </pc:spChg>
        <pc:spChg chg="mod">
          <ac:chgData name="Kefan Chen" userId="efc0740212d19fd3" providerId="LiveId" clId="{8D13FB51-002E-4D64-9935-0D3776F1FE82}" dt="2025-11-14T14:15:23.031" v="3424" actId="207"/>
          <ac:spMkLst>
            <pc:docMk/>
            <pc:sldMk cId="1923559566" sldId="307"/>
            <ac:spMk id="4" creationId="{68ACD16D-15A6-5571-8342-64958AD3F933}"/>
          </ac:spMkLst>
        </pc:spChg>
      </pc:sldChg>
      <pc:sldChg chg="addSp delSp modSp add mod ord">
        <pc:chgData name="Kefan Chen" userId="efc0740212d19fd3" providerId="LiveId" clId="{8D13FB51-002E-4D64-9935-0D3776F1FE82}" dt="2025-11-14T14:15:59.831" v="3430" actId="207"/>
        <pc:sldMkLst>
          <pc:docMk/>
          <pc:sldMk cId="3338006714" sldId="308"/>
        </pc:sldMkLst>
        <pc:spChg chg="add mod">
          <ac:chgData name="Kefan Chen" userId="efc0740212d19fd3" providerId="LiveId" clId="{8D13FB51-002E-4D64-9935-0D3776F1FE82}" dt="2025-11-14T14:12:58.884" v="3403" actId="1076"/>
          <ac:spMkLst>
            <pc:docMk/>
            <pc:sldMk cId="3338006714" sldId="308"/>
            <ac:spMk id="4" creationId="{03326C7E-FA10-EADC-ABC9-7EFB9A338F5B}"/>
          </ac:spMkLst>
        </pc:spChg>
        <pc:spChg chg="add mod">
          <ac:chgData name="Kefan Chen" userId="efc0740212d19fd3" providerId="LiveId" clId="{8D13FB51-002E-4D64-9935-0D3776F1FE82}" dt="2025-11-14T14:15:59.831" v="3430" actId="207"/>
          <ac:spMkLst>
            <pc:docMk/>
            <pc:sldMk cId="3338006714" sldId="308"/>
            <ac:spMk id="5" creationId="{8F313995-F9E6-EABA-CC90-62ED29EAFE0E}"/>
          </ac:spMkLst>
        </pc:spChg>
        <pc:spChg chg="add mod">
          <ac:chgData name="Kefan Chen" userId="efc0740212d19fd3" providerId="LiveId" clId="{8D13FB51-002E-4D64-9935-0D3776F1FE82}" dt="2025-11-14T14:13:49.647" v="3410" actId="1076"/>
          <ac:spMkLst>
            <pc:docMk/>
            <pc:sldMk cId="3338006714" sldId="308"/>
            <ac:spMk id="6" creationId="{0F6E4F1D-308A-C507-1906-9E5775491A43}"/>
          </ac:spMkLst>
        </pc:spChg>
        <pc:picChg chg="add mod">
          <ac:chgData name="Kefan Chen" userId="efc0740212d19fd3" providerId="LiveId" clId="{8D13FB51-002E-4D64-9935-0D3776F1FE82}" dt="2025-11-14T14:12:54.780" v="3402" actId="14100"/>
          <ac:picMkLst>
            <pc:docMk/>
            <pc:sldMk cId="3338006714" sldId="308"/>
            <ac:picMk id="3" creationId="{6F6E486B-83F3-7A48-E97F-3737FC25AF37}"/>
          </ac:picMkLst>
        </pc:picChg>
        <pc:picChg chg="add mod">
          <ac:chgData name="Kefan Chen" userId="efc0740212d19fd3" providerId="LiveId" clId="{8D13FB51-002E-4D64-9935-0D3776F1FE82}" dt="2025-11-14T14:13:49.647" v="3410" actId="1076"/>
          <ac:picMkLst>
            <pc:docMk/>
            <pc:sldMk cId="3338006714" sldId="308"/>
            <ac:picMk id="7" creationId="{579F57D9-1A90-19AC-8D2B-18D0A79FFA2D}"/>
          </ac:picMkLst>
        </pc:picChg>
        <pc:cxnChg chg="add mod">
          <ac:chgData name="Kefan Chen" userId="efc0740212d19fd3" providerId="LiveId" clId="{8D13FB51-002E-4D64-9935-0D3776F1FE82}" dt="2025-11-14T14:14:28.827" v="3416" actId="108"/>
          <ac:cxnSpMkLst>
            <pc:docMk/>
            <pc:sldMk cId="3338006714" sldId="308"/>
            <ac:cxnSpMk id="9" creationId="{BA5B0908-0154-DF7D-154D-C0F84787FB71}"/>
          </ac:cxnSpMkLst>
        </pc:cxnChg>
        <pc:cxnChg chg="add mod">
          <ac:chgData name="Kefan Chen" userId="efc0740212d19fd3" providerId="LiveId" clId="{8D13FB51-002E-4D64-9935-0D3776F1FE82}" dt="2025-11-14T14:14:45.379" v="3423" actId="1038"/>
          <ac:cxnSpMkLst>
            <pc:docMk/>
            <pc:sldMk cId="3338006714" sldId="308"/>
            <ac:cxnSpMk id="12" creationId="{41D732FE-8DF0-0908-0BD9-F97AF1103CD6}"/>
          </ac:cxnSpMkLst>
        </pc:cxnChg>
      </pc:sldChg>
      <pc:sldChg chg="addSp delSp modSp add mod">
        <pc:chgData name="Kefan Chen" userId="efc0740212d19fd3" providerId="LiveId" clId="{8D13FB51-002E-4D64-9935-0D3776F1FE82}" dt="2025-11-14T14:10:27.443" v="3358" actId="207"/>
        <pc:sldMkLst>
          <pc:docMk/>
          <pc:sldMk cId="1854057376" sldId="309"/>
        </pc:sldMkLst>
        <pc:spChg chg="mod">
          <ac:chgData name="Kefan Chen" userId="efc0740212d19fd3" providerId="LiveId" clId="{8D13FB51-002E-4D64-9935-0D3776F1FE82}" dt="2025-11-14T14:10:27.443" v="3358" actId="207"/>
          <ac:spMkLst>
            <pc:docMk/>
            <pc:sldMk cId="1854057376" sldId="309"/>
            <ac:spMk id="2" creationId="{F619847C-CEC8-1B99-98A1-34E922E61421}"/>
          </ac:spMkLst>
        </pc:spChg>
        <pc:spChg chg="mod">
          <ac:chgData name="Kefan Chen" userId="efc0740212d19fd3" providerId="LiveId" clId="{8D13FB51-002E-4D64-9935-0D3776F1FE82}" dt="2025-11-14T14:08:19.941" v="3317"/>
          <ac:spMkLst>
            <pc:docMk/>
            <pc:sldMk cId="1854057376" sldId="309"/>
            <ac:spMk id="4" creationId="{2B261A62-2613-AD28-593B-CEDA9B4405D6}"/>
          </ac:spMkLst>
        </pc:spChg>
        <pc:spChg chg="add mod">
          <ac:chgData name="Kefan Chen" userId="efc0740212d19fd3" providerId="LiveId" clId="{8D13FB51-002E-4D64-9935-0D3776F1FE82}" dt="2025-11-14T14:10:04.526" v="3355" actId="20577"/>
          <ac:spMkLst>
            <pc:docMk/>
            <pc:sldMk cId="1854057376" sldId="309"/>
            <ac:spMk id="12" creationId="{92736A88-FE57-0276-1529-89782F3FDF35}"/>
          </ac:spMkLst>
        </pc:spChg>
        <pc:picChg chg="add mod">
          <ac:chgData name="Kefan Chen" userId="efc0740212d19fd3" providerId="LiveId" clId="{8D13FB51-002E-4D64-9935-0D3776F1FE82}" dt="2025-11-14T14:08:57.966" v="3333" actId="14100"/>
          <ac:picMkLst>
            <pc:docMk/>
            <pc:sldMk cId="1854057376" sldId="309"/>
            <ac:picMk id="7" creationId="{7C327898-232A-CBA9-5D64-E7280889E5A4}"/>
          </ac:picMkLst>
        </pc:picChg>
        <pc:picChg chg="add mod">
          <ac:chgData name="Kefan Chen" userId="efc0740212d19fd3" providerId="LiveId" clId="{8D13FB51-002E-4D64-9935-0D3776F1FE82}" dt="2025-11-14T14:09:16.063" v="3341" actId="1037"/>
          <ac:picMkLst>
            <pc:docMk/>
            <pc:sldMk cId="1854057376" sldId="309"/>
            <ac:picMk id="11" creationId="{3E04B51F-2554-64FC-F0AE-F4B7E98BBC17}"/>
          </ac:picMkLst>
        </pc:picChg>
      </pc:sldChg>
      <pc:sldChg chg="add">
        <pc:chgData name="Kefan Chen" userId="efc0740212d19fd3" providerId="LiveId" clId="{8D13FB51-002E-4D64-9935-0D3776F1FE82}" dt="2025-11-14T14:16:05.322" v="3431"/>
        <pc:sldMkLst>
          <pc:docMk/>
          <pc:sldMk cId="3826484136" sldId="310"/>
        </pc:sldMkLst>
      </pc:sldChg>
    </pc:docChg>
  </pc:docChgLst>
  <pc:docChgLst>
    <pc:chgData name="Kefan Chen" userId="efc0740212d19fd3" providerId="LiveId" clId="{47E42183-BAF3-44A6-8A99-93D25AADA46F}"/>
    <pc:docChg chg="undo custSel modSld">
      <pc:chgData name="Kefan Chen" userId="efc0740212d19fd3" providerId="LiveId" clId="{47E42183-BAF3-44A6-8A99-93D25AADA46F}" dt="2025-11-16T16:17:11.191" v="447" actId="20577"/>
      <pc:docMkLst>
        <pc:docMk/>
      </pc:docMkLst>
      <pc:sldChg chg="modSp mod">
        <pc:chgData name="Kefan Chen" userId="efc0740212d19fd3" providerId="LiveId" clId="{47E42183-BAF3-44A6-8A99-93D25AADA46F}" dt="2025-11-16T15:43:01.555" v="47" actId="207"/>
        <pc:sldMkLst>
          <pc:docMk/>
          <pc:sldMk cId="4000231003" sldId="285"/>
        </pc:sldMkLst>
        <pc:spChg chg="mod">
          <ac:chgData name="Kefan Chen" userId="efc0740212d19fd3" providerId="LiveId" clId="{47E42183-BAF3-44A6-8A99-93D25AADA46F}" dt="2025-11-16T15:40:58.182" v="44" actId="20577"/>
          <ac:spMkLst>
            <pc:docMk/>
            <pc:sldMk cId="4000231003" sldId="285"/>
            <ac:spMk id="3" creationId="{DFFDBFCC-95C9-11F3-3E0E-E2F2D0273708}"/>
          </ac:spMkLst>
        </pc:spChg>
        <pc:spChg chg="mod">
          <ac:chgData name="Kefan Chen" userId="efc0740212d19fd3" providerId="LiveId" clId="{47E42183-BAF3-44A6-8A99-93D25AADA46F}" dt="2025-11-16T15:43:01.555" v="47" actId="207"/>
          <ac:spMkLst>
            <pc:docMk/>
            <pc:sldMk cId="4000231003" sldId="285"/>
            <ac:spMk id="9" creationId="{1541718A-4798-7F6D-38A5-872D2F9664C4}"/>
          </ac:spMkLst>
        </pc:spChg>
      </pc:sldChg>
      <pc:sldChg chg="addSp modSp">
        <pc:chgData name="Kefan Chen" userId="efc0740212d19fd3" providerId="LiveId" clId="{47E42183-BAF3-44A6-8A99-93D25AADA46F}" dt="2025-11-16T15:44:21.144" v="99" actId="1076"/>
        <pc:sldMkLst>
          <pc:docMk/>
          <pc:sldMk cId="718464419" sldId="289"/>
        </pc:sldMkLst>
        <pc:picChg chg="add mod">
          <ac:chgData name="Kefan Chen" userId="efc0740212d19fd3" providerId="LiveId" clId="{47E42183-BAF3-44A6-8A99-93D25AADA46F}" dt="2025-11-16T15:44:15.312" v="95" actId="1076"/>
          <ac:picMkLst>
            <pc:docMk/>
            <pc:sldMk cId="718464419" sldId="289"/>
            <ac:picMk id="5" creationId="{F8E66BE5-55AB-F86F-4600-BCDE85519E08}"/>
          </ac:picMkLst>
        </pc:picChg>
        <pc:picChg chg="add mod">
          <ac:chgData name="Kefan Chen" userId="efc0740212d19fd3" providerId="LiveId" clId="{47E42183-BAF3-44A6-8A99-93D25AADA46F}" dt="2025-11-16T15:44:18.473" v="97" actId="1076"/>
          <ac:picMkLst>
            <pc:docMk/>
            <pc:sldMk cId="718464419" sldId="289"/>
            <ac:picMk id="7" creationId="{1FFAB8DB-C9BF-1695-E0A3-C1184D66D7C5}"/>
          </ac:picMkLst>
        </pc:picChg>
        <pc:picChg chg="add mod">
          <ac:chgData name="Kefan Chen" userId="efc0740212d19fd3" providerId="LiveId" clId="{47E42183-BAF3-44A6-8A99-93D25AADA46F}" dt="2025-11-16T15:44:21.144" v="99" actId="1076"/>
          <ac:picMkLst>
            <pc:docMk/>
            <pc:sldMk cId="718464419" sldId="289"/>
            <ac:picMk id="8" creationId="{C9B0C4A7-8ECF-228F-46A7-2CD4236255BA}"/>
          </ac:picMkLst>
        </pc:picChg>
      </pc:sldChg>
      <pc:sldChg chg="modSp mod">
        <pc:chgData name="Kefan Chen" userId="efc0740212d19fd3" providerId="LiveId" clId="{47E42183-BAF3-44A6-8A99-93D25AADA46F}" dt="2025-11-16T15:54:11.524" v="411" actId="27636"/>
        <pc:sldMkLst>
          <pc:docMk/>
          <pc:sldMk cId="20366267" sldId="299"/>
        </pc:sldMkLst>
        <pc:spChg chg="mod">
          <ac:chgData name="Kefan Chen" userId="efc0740212d19fd3" providerId="LiveId" clId="{47E42183-BAF3-44A6-8A99-93D25AADA46F}" dt="2025-11-16T15:54:11.524" v="411" actId="27636"/>
          <ac:spMkLst>
            <pc:docMk/>
            <pc:sldMk cId="20366267" sldId="299"/>
            <ac:spMk id="4" creationId="{332280A2-3A92-69FC-4741-0300C8FBC822}"/>
          </ac:spMkLst>
        </pc:spChg>
        <pc:spChg chg="mod">
          <ac:chgData name="Kefan Chen" userId="efc0740212d19fd3" providerId="LiveId" clId="{47E42183-BAF3-44A6-8A99-93D25AADA46F}" dt="2025-11-16T15:53:24.663" v="390" actId="1076"/>
          <ac:spMkLst>
            <pc:docMk/>
            <pc:sldMk cId="20366267" sldId="299"/>
            <ac:spMk id="9" creationId="{23AEB31B-0176-3B6C-9C08-AD09256BC32A}"/>
          </ac:spMkLst>
        </pc:spChg>
      </pc:sldChg>
      <pc:sldChg chg="modSp mod">
        <pc:chgData name="Kefan Chen" userId="efc0740212d19fd3" providerId="LiveId" clId="{47E42183-BAF3-44A6-8A99-93D25AADA46F}" dt="2025-11-16T15:42:59" v="46" actId="207"/>
        <pc:sldMkLst>
          <pc:docMk/>
          <pc:sldMk cId="1275314339" sldId="302"/>
        </pc:sldMkLst>
        <pc:spChg chg="mod">
          <ac:chgData name="Kefan Chen" userId="efc0740212d19fd3" providerId="LiveId" clId="{47E42183-BAF3-44A6-8A99-93D25AADA46F}" dt="2025-11-16T15:42:59" v="46" actId="207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47E42183-BAF3-44A6-8A99-93D25AADA46F}" dt="2025-11-16T15:42:54.257" v="45" actId="207"/>
          <ac:spMkLst>
            <pc:docMk/>
            <pc:sldMk cId="1275314339" sldId="302"/>
            <ac:spMk id="3" creationId="{4F672209-7A65-62E9-489E-FA0974FA6B19}"/>
          </ac:spMkLst>
        </pc:spChg>
      </pc:sldChg>
      <pc:sldChg chg="modSp mod">
        <pc:chgData name="Kefan Chen" userId="efc0740212d19fd3" providerId="LiveId" clId="{47E42183-BAF3-44A6-8A99-93D25AADA46F}" dt="2025-11-16T15:48:27.008" v="115" actId="1076"/>
        <pc:sldMkLst>
          <pc:docMk/>
          <pc:sldMk cId="1854057376" sldId="309"/>
        </pc:sldMkLst>
        <pc:spChg chg="mod">
          <ac:chgData name="Kefan Chen" userId="efc0740212d19fd3" providerId="LiveId" clId="{47E42183-BAF3-44A6-8A99-93D25AADA46F}" dt="2025-11-16T15:48:27.008" v="115" actId="1076"/>
          <ac:spMkLst>
            <pc:docMk/>
            <pc:sldMk cId="1854057376" sldId="309"/>
            <ac:spMk id="2" creationId="{F619847C-CEC8-1B99-98A1-34E922E61421}"/>
          </ac:spMkLst>
        </pc:spChg>
        <pc:spChg chg="mod">
          <ac:chgData name="Kefan Chen" userId="efc0740212d19fd3" providerId="LiveId" clId="{47E42183-BAF3-44A6-8A99-93D25AADA46F}" dt="2025-11-16T15:48:27.008" v="115" actId="1076"/>
          <ac:spMkLst>
            <pc:docMk/>
            <pc:sldMk cId="1854057376" sldId="309"/>
            <ac:spMk id="12" creationId="{92736A88-FE57-0276-1529-89782F3FDF35}"/>
          </ac:spMkLst>
        </pc:spChg>
        <pc:picChg chg="mod">
          <ac:chgData name="Kefan Chen" userId="efc0740212d19fd3" providerId="LiveId" clId="{47E42183-BAF3-44A6-8A99-93D25AADA46F}" dt="2025-11-16T15:48:27.008" v="115" actId="1076"/>
          <ac:picMkLst>
            <pc:docMk/>
            <pc:sldMk cId="1854057376" sldId="309"/>
            <ac:picMk id="7" creationId="{7C327898-232A-CBA9-5D64-E7280889E5A4}"/>
          </ac:picMkLst>
        </pc:picChg>
        <pc:picChg chg="mod">
          <ac:chgData name="Kefan Chen" userId="efc0740212d19fd3" providerId="LiveId" clId="{47E42183-BAF3-44A6-8A99-93D25AADA46F}" dt="2025-11-16T15:48:27.008" v="115" actId="1076"/>
          <ac:picMkLst>
            <pc:docMk/>
            <pc:sldMk cId="1854057376" sldId="309"/>
            <ac:picMk id="11" creationId="{3E04B51F-2554-64FC-F0AE-F4B7E98BBC17}"/>
          </ac:picMkLst>
        </pc:picChg>
      </pc:sldChg>
      <pc:sldChg chg="addSp delSp modSp mod">
        <pc:chgData name="Kefan Chen" userId="efc0740212d19fd3" providerId="LiveId" clId="{47E42183-BAF3-44A6-8A99-93D25AADA46F}" dt="2025-11-16T16:17:11.191" v="447" actId="20577"/>
        <pc:sldMkLst>
          <pc:docMk/>
          <pc:sldMk cId="3826484136" sldId="310"/>
        </pc:sldMkLst>
        <pc:spChg chg="add mod">
          <ac:chgData name="Kefan Chen" userId="efc0740212d19fd3" providerId="LiveId" clId="{47E42183-BAF3-44A6-8A99-93D25AADA46F}" dt="2025-11-16T15:49:05.328" v="122"/>
          <ac:spMkLst>
            <pc:docMk/>
            <pc:sldMk cId="3826484136" sldId="310"/>
            <ac:spMk id="2" creationId="{99C18D38-B648-4CCA-3F9F-EADD9596867D}"/>
          </ac:spMkLst>
        </pc:spChg>
        <pc:spChg chg="del">
          <ac:chgData name="Kefan Chen" userId="efc0740212d19fd3" providerId="LiveId" clId="{47E42183-BAF3-44A6-8A99-93D25AADA46F}" dt="2025-11-16T15:48:50.501" v="118" actId="478"/>
          <ac:spMkLst>
            <pc:docMk/>
            <pc:sldMk cId="3826484136" sldId="310"/>
            <ac:spMk id="4" creationId="{71697326-FB16-F3B6-0FC7-907C53D6848C}"/>
          </ac:spMkLst>
        </pc:spChg>
        <pc:spChg chg="del">
          <ac:chgData name="Kefan Chen" userId="efc0740212d19fd3" providerId="LiveId" clId="{47E42183-BAF3-44A6-8A99-93D25AADA46F}" dt="2025-11-16T15:48:53.551" v="121" actId="478"/>
          <ac:spMkLst>
            <pc:docMk/>
            <pc:sldMk cId="3826484136" sldId="310"/>
            <ac:spMk id="6" creationId="{5EB2172C-6A66-FBA5-8F98-7803181C3F55}"/>
          </ac:spMkLst>
        </pc:spChg>
        <pc:spChg chg="add mod">
          <ac:chgData name="Kefan Chen" userId="efc0740212d19fd3" providerId="LiveId" clId="{47E42183-BAF3-44A6-8A99-93D25AADA46F}" dt="2025-11-16T16:17:11.191" v="447" actId="20577"/>
          <ac:spMkLst>
            <pc:docMk/>
            <pc:sldMk cId="3826484136" sldId="310"/>
            <ac:spMk id="8" creationId="{5EBF9CE0-6C37-4D28-E814-FCF8C2F76E72}"/>
          </ac:spMkLst>
        </pc:spChg>
        <pc:picChg chg="del">
          <ac:chgData name="Kefan Chen" userId="efc0740212d19fd3" providerId="LiveId" clId="{47E42183-BAF3-44A6-8A99-93D25AADA46F}" dt="2025-11-16T15:48:49.253" v="117" actId="478"/>
          <ac:picMkLst>
            <pc:docMk/>
            <pc:sldMk cId="3826484136" sldId="310"/>
            <ac:picMk id="3" creationId="{9534B76F-0AFC-9E33-7776-8999158F8432}"/>
          </ac:picMkLst>
        </pc:picChg>
        <pc:picChg chg="del">
          <ac:chgData name="Kefan Chen" userId="efc0740212d19fd3" providerId="LiveId" clId="{47E42183-BAF3-44A6-8A99-93D25AADA46F}" dt="2025-11-16T15:48:48.739" v="116" actId="478"/>
          <ac:picMkLst>
            <pc:docMk/>
            <pc:sldMk cId="3826484136" sldId="310"/>
            <ac:picMk id="7" creationId="{C3135B81-1056-0A16-9615-8E5C17B71B90}"/>
          </ac:picMkLst>
        </pc:picChg>
        <pc:cxnChg chg="del">
          <ac:chgData name="Kefan Chen" userId="efc0740212d19fd3" providerId="LiveId" clId="{47E42183-BAF3-44A6-8A99-93D25AADA46F}" dt="2025-11-16T15:48:51.258" v="119" actId="478"/>
          <ac:cxnSpMkLst>
            <pc:docMk/>
            <pc:sldMk cId="3826484136" sldId="310"/>
            <ac:cxnSpMk id="9" creationId="{5A2B5840-D8F5-C7C6-E210-6A5EEF03A8E1}"/>
          </ac:cxnSpMkLst>
        </pc:cxnChg>
        <pc:cxnChg chg="del">
          <ac:chgData name="Kefan Chen" userId="efc0740212d19fd3" providerId="LiveId" clId="{47E42183-BAF3-44A6-8A99-93D25AADA46F}" dt="2025-11-16T15:48:52.111" v="120" actId="478"/>
          <ac:cxnSpMkLst>
            <pc:docMk/>
            <pc:sldMk cId="3826484136" sldId="310"/>
            <ac:cxnSpMk id="12" creationId="{87C7DC28-6BBE-1C09-0BAE-061D218939E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7D31-97D1-577C-54B7-FFA98119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083BF-F0C8-1499-F979-1087FFC02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7757A-022E-A70A-4A0D-27042D6BB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B34FA-0B1C-FAF5-FE6F-9CFED8C73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03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258-BC3A-318C-AC1C-C87B8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C9A01-1C8F-520F-5265-8E19F0BB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6A049-92C9-F7A0-99D2-7AE2773B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1667-5D9E-647D-A378-67201321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0270-1938-508C-9AD7-38EFB99D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658A7-D666-87CE-A93F-B601BA601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CE7706-52F6-1AE1-8CD5-52A02EEE3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1A42-C516-7D43-0AE2-04C3E0655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A7CB-A3B1-D957-BBD4-216D2E37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C3F8-F890-7E96-94D1-B50B0D2EC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5960-C5EF-DE92-BAD8-8D9EA66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50C1-C46A-E7B9-EEAF-7266138A5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19E8-4074-D298-2FBB-10E4304D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595D1-4CE3-C973-F99E-AAFEE2A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07EF6-E118-F487-AFD1-9AFF2A042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86A5-1F39-6043-A767-1033AABFC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netron.ap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603115" y="3171217"/>
            <a:ext cx="11059681" cy="1315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200" i="1" u="sng" dirty="0">
                <a:latin typeface="Verdana Pro Cond Black"/>
              </a:rPr>
              <a:t>The Energy Saving Potential of Balancing PECS and B</a:t>
            </a:r>
            <a:r>
              <a:rPr lang="en-US" altLang="zh-CN" sz="2200" i="1" u="sng" dirty="0" err="1">
                <a:latin typeface="Verdana Pro Cond Black"/>
              </a:rPr>
              <a:t>ackground</a:t>
            </a:r>
            <a:r>
              <a:rPr lang="en-GB" altLang="zh-CN" sz="2200" i="1" u="sng" dirty="0">
                <a:latin typeface="Verdana Pro Cond Black"/>
              </a:rPr>
              <a:t> system on Light </a:t>
            </a:r>
          </a:p>
          <a:p>
            <a:pPr algn="r">
              <a:lnSpc>
                <a:spcPct val="150000"/>
              </a:lnSpc>
            </a:pPr>
            <a:r>
              <a:rPr lang="en-GB" altLang="zh-CN" sz="2200" i="1" u="sng" dirty="0">
                <a:latin typeface="Verdana Pro Cond Black"/>
              </a:rPr>
              <a:t>– A Case Study on </a:t>
            </a:r>
            <a:r>
              <a:rPr lang="en-GB" altLang="zh-CN" sz="2200" i="1" u="sng" dirty="0" err="1">
                <a:latin typeface="Verdana Pro Cond Black"/>
              </a:rPr>
              <a:t>BEEHub</a:t>
            </a:r>
            <a:endParaRPr lang="en-GB" altLang="zh-CN" sz="22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4503907" y="4937740"/>
            <a:ext cx="7158890" cy="1112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i="1" dirty="0">
                <a:latin typeface="Georgia"/>
              </a:rPr>
              <a:t>25Fall BPS5231 AI for Sustainable Building Design</a:t>
            </a:r>
          </a:p>
          <a:p>
            <a:pPr algn="r"/>
            <a:r>
              <a:rPr lang="en-US" altLang="zh-CN" sz="1500" i="1" dirty="0">
                <a:latin typeface="Georgia"/>
              </a:rPr>
              <a:t> </a:t>
            </a:r>
          </a:p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Nov 19,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minimize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3408A-A82E-B539-6A42-96A083704BE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A0FAE-8556-A4AE-5A00-9B203AF1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13" y="2869141"/>
            <a:ext cx="3990488" cy="2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09A-5F21-4449-3CC1-E1988AF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C19B74-913F-833C-1451-DF2F894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05" y="2936848"/>
            <a:ext cx="4038338" cy="3662262"/>
          </a:xfrm>
          <a:prstGeom prst="rect">
            <a:avLst/>
          </a:prstGeom>
        </p:spPr>
      </p:pic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83050729-7972-6F7F-C3F8-F48B7E7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2E81B-1492-108E-2F0E-A792B61609D1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EC37A-F193-AFE7-27FF-604181F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088B5A9-9337-016D-6BAC-7FA1B06A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27887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647575-0EB5-5DF1-D325-7BB9067E617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8BAC3E0-2F82-22D3-0F40-F3B419D4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91" y="40240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82289A-B6CD-D781-8F1C-62F64C8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03" y="499765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F3D17C7-3C93-CF81-204B-39E795DF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74278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B5F821F-4EFD-70B6-BA70-6543F1C0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91" y="477948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2CEB11-0299-FDEA-D78E-85D205E3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85" y="45246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1722949-F86C-462C-1B78-E83E9B5A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1" y="426353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5C501F6-81D1-41B5-F45F-F12E9A3B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65" y="551168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CA0C6C2-CBD5-4F6F-0946-B7A2DC6C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59" y="525682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535770-8A39-DB51-3961-45B9246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499" y="520893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719582" cy="1538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Min(Power + Penalty (luminance and uniformity))</a:t>
            </a:r>
          </a:p>
          <a:p>
            <a:pPr marL="0" indent="0">
              <a:buNone/>
            </a:pPr>
            <a:r>
              <a:rPr lang="en-GB" sz="1800" dirty="0">
                <a:latin typeface="Georgia"/>
              </a:rPr>
              <a:t>Galapagos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E951-250E-FAEE-3294-2D4EDB6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CBF870-A9FF-6F7B-FD9A-DF27C88B1CB6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D2F7C-76EA-E534-C39C-EB6BCCEC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116" y="1496430"/>
            <a:ext cx="2333152" cy="22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9F985-1587-A461-E222-8B0E233919A2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E3D2C-346F-1BB7-8F18-61155068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36" b="14359"/>
          <a:stretch>
            <a:fillRect/>
          </a:stretch>
        </p:blipFill>
        <p:spPr>
          <a:xfrm>
            <a:off x="7214241" y="3916907"/>
            <a:ext cx="4038338" cy="2593076"/>
          </a:xfrm>
          <a:prstGeom prst="rect">
            <a:avLst/>
          </a:prstGeom>
        </p:spPr>
      </p:pic>
      <p:pic>
        <p:nvPicPr>
          <p:cNvPr id="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7F1095-CB69-7995-EDC5-4E41BD3A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471560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9022061C-562A-64BF-3372-1879A5D8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7" y="446073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6B33904-4A0E-89DE-9600-DBD65CED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39" y="543438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AC4EB9E-C2E9-9D83-C600-DF387264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517951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55206CA-51A7-280F-0499-D412AB03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27" y="5216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18570C1-6491-5081-965B-6F47349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21" y="4961341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54E9D4A-57DC-783D-4B00-92F752D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47" y="470026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76308634-E77E-4073-BC84-5978836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01" y="594841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E633077-E4AE-D813-D8FA-8F635333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495" y="569354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8BE14D-B27D-9511-7EE9-9366F01C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35" y="564566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ADFC8C-98E0-0549-5E44-0E1575815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50" y="6548269"/>
            <a:ext cx="11252579" cy="2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 (</a:t>
            </a:r>
            <a:r>
              <a:rPr lang="en-SG" sz="1800" dirty="0">
                <a:solidFill>
                  <a:srgbClr val="00C2BB"/>
                </a:solidFill>
                <a:latin typeface="Georgia"/>
              </a:rPr>
              <a:t>1094</a:t>
            </a:r>
            <a:r>
              <a:rPr lang="en-SG" sz="1800" dirty="0">
                <a:latin typeface="Georgia"/>
              </a:rPr>
              <a:t> pairs)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044CB-0399-1091-1BEE-6AF9E1AC25C5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8D07E-B856-8AFB-DFE4-7DE0C84D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89" y="5034741"/>
            <a:ext cx="5370394" cy="152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8E095-2394-3E1A-D664-CE48061D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66" y="5034741"/>
            <a:ext cx="4405951" cy="154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01C826-1647-F69F-E6EA-D76DEE44BF7F}"/>
              </a:ext>
            </a:extLst>
          </p:cNvPr>
          <p:cNvSpPr/>
          <p:nvPr/>
        </p:nvSpPr>
        <p:spPr>
          <a:xfrm>
            <a:off x="1468304" y="4968591"/>
            <a:ext cx="2962015" cy="171795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11C97-DB86-62E5-73B6-873F264A39E0}"/>
              </a:ext>
            </a:extLst>
          </p:cNvPr>
          <p:cNvSpPr/>
          <p:nvPr/>
        </p:nvSpPr>
        <p:spPr>
          <a:xfrm>
            <a:off x="4587498" y="4971314"/>
            <a:ext cx="7102852" cy="171795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FA2DC2-183E-06BB-46FB-8D8F75F449EB}"/>
              </a:ext>
            </a:extLst>
          </p:cNvPr>
          <p:cNvSpPr txBox="1">
            <a:spLocks/>
          </p:cNvSpPr>
          <p:nvPr/>
        </p:nvSpPr>
        <p:spPr>
          <a:xfrm>
            <a:off x="2285716" y="4627973"/>
            <a:ext cx="4933950" cy="3406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i="1" dirty="0">
                <a:latin typeface="Georgia"/>
              </a:rPr>
              <a:t>Lighting control – Occupant distribution</a:t>
            </a:r>
            <a:endParaRPr lang="en-US" sz="1500" i="1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336550" y="1140884"/>
            <a:ext cx="6991350" cy="40544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75AAB-FB31-B462-F95E-720FB90B262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05F0AA8-0385-81A1-AB69-32F54B43FA0C}"/>
              </a:ext>
            </a:extLst>
          </p:cNvPr>
          <p:cNvSpPr txBox="1">
            <a:spLocks/>
          </p:cNvSpPr>
          <p:nvPr/>
        </p:nvSpPr>
        <p:spPr>
          <a:xfrm>
            <a:off x="847481" y="3945640"/>
            <a:ext cx="4933950" cy="16614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800" dirty="0">
                <a:highlight>
                  <a:srgbClr val="00FFFF"/>
                </a:highlight>
                <a:latin typeface="Georgia"/>
              </a:rPr>
              <a:t>FOR GUANLI</a:t>
            </a:r>
            <a:r>
              <a:rPr lang="zh-CN" altLang="en-US" sz="1800" dirty="0">
                <a:highlight>
                  <a:srgbClr val="00FFFF"/>
                </a:highlight>
                <a:latin typeface="Georgia"/>
              </a:rPr>
              <a:t>模型原理解释 可以用</a:t>
            </a:r>
            <a:r>
              <a:rPr lang="en-SG" sz="1800" dirty="0" err="1">
                <a:highlight>
                  <a:srgbClr val="00FFFF"/>
                </a:highlight>
                <a:hlinkClick r:id="rId4"/>
              </a:rPr>
              <a:t>Netron</a:t>
            </a:r>
            <a:endParaRPr lang="en-SG" sz="1800" dirty="0">
              <a:highlight>
                <a:srgbClr val="00FFFF"/>
              </a:highlight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latin typeface="Georgia"/>
              </a:rPr>
              <a:t>Model structure</a:t>
            </a:r>
            <a:endParaRPr lang="en-US" sz="1800" dirty="0"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500" dirty="0">
                <a:latin typeface="Georgia"/>
              </a:rPr>
              <a:t>类似这样示意一下</a:t>
            </a:r>
            <a:endParaRPr lang="en-SG" altLang="zh-CN" sz="1500" dirty="0">
              <a:latin typeface="Georgi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500" dirty="0">
                <a:latin typeface="Georgia"/>
              </a:rPr>
              <a:t>图片</a:t>
            </a:r>
            <a:r>
              <a:rPr lang="en-SG" altLang="zh-CN" sz="1500" dirty="0">
                <a:latin typeface="Georgia"/>
              </a:rPr>
              <a:t>+</a:t>
            </a:r>
            <a:r>
              <a:rPr lang="zh-CN" altLang="en-US" sz="1500" dirty="0">
                <a:latin typeface="Georgia"/>
              </a:rPr>
              <a:t>座位</a:t>
            </a:r>
            <a:endParaRPr lang="en-US" sz="1500" dirty="0">
              <a:latin typeface="Georgia"/>
            </a:endParaRPr>
          </a:p>
        </p:txBody>
      </p:sp>
      <p:pic>
        <p:nvPicPr>
          <p:cNvPr id="1026" name="Picture 2" descr="Convolutional Neural Network ...">
            <a:extLst>
              <a:ext uri="{FF2B5EF4-FFF2-40B4-BE49-F238E27FC236}">
                <a16:creationId xmlns:a16="http://schemas.microsoft.com/office/drawing/2014/main" id="{DEB6AA34-6C34-E2C8-D2FC-27F74BA8A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1473200"/>
            <a:ext cx="292417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D940-CA27-8D97-201E-8615163A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0023A0AF-8286-2B6C-2773-E012FEC1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261A62-2613-AD28-593B-CEDA9B440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US" sz="1500" dirty="0">
                <a:latin typeface="Georgia"/>
              </a:rPr>
              <a:t>T</a:t>
            </a:r>
            <a:r>
              <a:rPr lang="en-US" altLang="zh-CN" sz="1500" dirty="0">
                <a:latin typeface="Georgia"/>
              </a:rPr>
              <a:t>raining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845FC-EF44-49A6-988B-0F4DA5F7F44B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EFF185-5E6C-05B3-D438-958636091174}"/>
              </a:ext>
            </a:extLst>
          </p:cNvPr>
          <p:cNvSpPr txBox="1">
            <a:spLocks/>
          </p:cNvSpPr>
          <p:nvPr/>
        </p:nvSpPr>
        <p:spPr>
          <a:xfrm>
            <a:off x="336550" y="1140884"/>
            <a:ext cx="6991350" cy="40544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D4B310-EC73-AD7D-607D-7409CDB4FDDD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619847C-CEC8-1B99-98A1-34E922E61421}"/>
              </a:ext>
            </a:extLst>
          </p:cNvPr>
          <p:cNvSpPr txBox="1">
            <a:spLocks/>
          </p:cNvSpPr>
          <p:nvPr/>
        </p:nvSpPr>
        <p:spPr>
          <a:xfrm>
            <a:off x="4605586" y="2500386"/>
            <a:ext cx="1992942" cy="1208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Georgia"/>
              </a:rPr>
              <a:t>BATCH_SIZE = 32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NUM_EPOCHS = </a:t>
            </a:r>
            <a:r>
              <a:rPr lang="en-GB" sz="1200" dirty="0">
                <a:solidFill>
                  <a:srgbClr val="DE00E3"/>
                </a:solidFill>
                <a:latin typeface="Georgia"/>
              </a:rPr>
              <a:t>300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LEARNING_RATE = 1e-3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VAL_SPLIT = 0.2</a:t>
            </a:r>
            <a:endParaRPr lang="en-US" sz="1200" dirty="0">
              <a:latin typeface="Georgia"/>
            </a:endParaRPr>
          </a:p>
        </p:txBody>
      </p:sp>
      <p:pic>
        <p:nvPicPr>
          <p:cNvPr id="7" name="Picture 6" descr="A graph with a line graph&#10;&#10;AI-generated content may be incorrect.">
            <a:extLst>
              <a:ext uri="{FF2B5EF4-FFF2-40B4-BE49-F238E27FC236}">
                <a16:creationId xmlns:a16="http://schemas.microsoft.com/office/drawing/2014/main" id="{7C327898-232A-CBA9-5D64-E7280889E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9" y="1197122"/>
            <a:ext cx="4262687" cy="2664179"/>
          </a:xfrm>
          <a:prstGeom prst="rect">
            <a:avLst/>
          </a:prstGeom>
        </p:spPr>
      </p:pic>
      <p:pic>
        <p:nvPicPr>
          <p:cNvPr id="11" name="Picture 10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3E04B51F-2554-64FC-F0AE-F4B7E98BB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1" y="3861300"/>
            <a:ext cx="4269036" cy="266814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736A88-FE57-0276-1529-89782F3FDF35}"/>
              </a:ext>
            </a:extLst>
          </p:cNvPr>
          <p:cNvSpPr txBox="1">
            <a:spLocks/>
          </p:cNvSpPr>
          <p:nvPr/>
        </p:nvSpPr>
        <p:spPr>
          <a:xfrm>
            <a:off x="4605586" y="5173555"/>
            <a:ext cx="1992942" cy="12082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Georgia"/>
              </a:rPr>
              <a:t>BATCH_SIZE = 32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NUM_EPOCHS = 200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LEARNING_RATE = 1e-3</a:t>
            </a:r>
          </a:p>
          <a:p>
            <a:pPr marL="0" indent="0">
              <a:buNone/>
            </a:pPr>
            <a:r>
              <a:rPr lang="en-GB" sz="1200" dirty="0">
                <a:latin typeface="Georgia"/>
              </a:rPr>
              <a:t>VAL_SPLIT = 0.2</a:t>
            </a:r>
            <a:endParaRPr lang="en-US" sz="12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5405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F77347C-CE77-8389-92FB-C5E2A63D7EEC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B190-C1F4-400B-D583-02865376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813-EDAB-0A5E-0DC5-D22FBBC4006C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85566-263B-15BC-756E-D3B5A8878D31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latin typeface="Verdana Pro Cond Black"/>
              </a:rPr>
              <a:t>Method</a:t>
            </a:r>
            <a:r>
              <a:rPr lang="en-US" altLang="zh-CN" sz="2800" i="1" u="sng" dirty="0">
                <a:latin typeface="Verdana Pro Cond Black"/>
              </a:rPr>
              <a:t>ology</a:t>
            </a:r>
            <a:r>
              <a:rPr lang="en-US" sz="2800" i="1" u="sng" dirty="0">
                <a:latin typeface="Verdana Pro Cond Black"/>
              </a:rPr>
              <a:t> 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CD16D-15A6-5571-8342-64958AD3F933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</p:spTree>
    <p:extLst>
      <p:ext uri="{BB962C8B-B14F-4D97-AF65-F5344CB8AC3E}">
        <p14:creationId xmlns:p14="http://schemas.microsoft.com/office/powerpoint/2010/main" val="1923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4FDC-E061-D670-7A6D-6F4EC9B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6F6E486B-83F3-7A48-E97F-3737FC25A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9" y="808587"/>
            <a:ext cx="7645411" cy="3185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326C7E-FA10-EADC-ABC9-7EFB9A338F5B}"/>
              </a:ext>
            </a:extLst>
          </p:cNvPr>
          <p:cNvSpPr/>
          <p:nvPr/>
        </p:nvSpPr>
        <p:spPr>
          <a:xfrm>
            <a:off x="2555921" y="762582"/>
            <a:ext cx="3199614" cy="364378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313995-F9E6-EABA-CC90-62ED29EAFE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0F6E4F1D-308A-C507-1906-9E5775491A43}"/>
              </a:ext>
            </a:extLst>
          </p:cNvPr>
          <p:cNvSpPr txBox="1"/>
          <p:nvPr/>
        </p:nvSpPr>
        <p:spPr>
          <a:xfrm>
            <a:off x="514236" y="5599650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F57D9-1A90-19AC-8D2B-18D0A79F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089400"/>
            <a:ext cx="7321084" cy="14569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5B0908-0154-DF7D-154D-C0F84787FB71}"/>
              </a:ext>
            </a:extLst>
          </p:cNvPr>
          <p:cNvCxnSpPr>
            <a:cxnSpLocks/>
          </p:cNvCxnSpPr>
          <p:nvPr/>
        </p:nvCxnSpPr>
        <p:spPr>
          <a:xfrm>
            <a:off x="284480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D732FE-8DF0-0908-0BD9-F97AF1103CD6}"/>
              </a:ext>
            </a:extLst>
          </p:cNvPr>
          <p:cNvCxnSpPr>
            <a:cxnSpLocks/>
          </p:cNvCxnSpPr>
          <p:nvPr/>
        </p:nvCxnSpPr>
        <p:spPr>
          <a:xfrm>
            <a:off x="6102350" y="4089400"/>
            <a:ext cx="0" cy="1483591"/>
          </a:xfrm>
          <a:prstGeom prst="line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cxnSp>
    </p:spTree>
    <p:extLst>
      <p:ext uri="{BB962C8B-B14F-4D97-AF65-F5344CB8AC3E}">
        <p14:creationId xmlns:p14="http://schemas.microsoft.com/office/powerpoint/2010/main" val="33380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A90F-4C28-655C-6CF1-2319C954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313-D040-FE81-1DBA-E9795110B11D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FF00EE"/>
                </a:solidFill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672209-7A65-62E9-489E-FA0974FA6B19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latin typeface="Verdana Pro Cond Black"/>
              </a:rPr>
              <a:t>Method</a:t>
            </a:r>
            <a:r>
              <a:rPr lang="en-US" altLang="zh-CN" sz="2800" i="1" u="sng" dirty="0">
                <a:latin typeface="Verdana Pro Cond Black"/>
              </a:rPr>
              <a:t>ology</a:t>
            </a:r>
            <a:r>
              <a:rPr lang="en-US" sz="2800" i="1" u="sng" dirty="0">
                <a:latin typeface="Verdana Pro Cond Black"/>
              </a:rPr>
              <a:t> 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F30178-98AC-A33E-CFB8-EB75AA1349D2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7531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62C3-7010-F9E1-146D-86C3A14FF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136410-0FF5-E2F3-F57C-8AA7B5357E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Results</a:t>
            </a:r>
            <a:r>
              <a:rPr lang="en-US" sz="2800" i="1" u="sng" dirty="0">
                <a:latin typeface="Verdana Pro Cond Black"/>
              </a:rPr>
              <a:t> – Saving potential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BF9CE0-6C37-4D28-E814-FCF8C2F76E72}"/>
              </a:ext>
            </a:extLst>
          </p:cNvPr>
          <p:cNvSpPr txBox="1">
            <a:spLocks/>
          </p:cNvSpPr>
          <p:nvPr/>
        </p:nvSpPr>
        <p:spPr>
          <a:xfrm>
            <a:off x="847481" y="2782111"/>
            <a:ext cx="9016366" cy="34922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800" dirty="0">
                <a:highlight>
                  <a:srgbClr val="00FFFF"/>
                </a:highlight>
                <a:latin typeface="Georgia"/>
              </a:rPr>
              <a:t>FOR GUANLI</a:t>
            </a:r>
            <a:endParaRPr lang="en-US" sz="1800" dirty="0">
              <a:highlight>
                <a:srgbClr val="00FFFF"/>
              </a:highlight>
              <a:latin typeface="Georgia"/>
            </a:endParaRP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  <a:latin typeface="Georgia"/>
              </a:rPr>
              <a:t>Results after optimized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  <a:latin typeface="Georgia"/>
              </a:rPr>
              <a:t>saving potential visualization, compare with 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  <a:latin typeface="Georgia"/>
              </a:rPr>
              <a:t>Like in all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00FFFF"/>
                </a:highlight>
                <a:latin typeface="Georgia"/>
              </a:rPr>
              <a:t>Under different occupant count, etc.</a:t>
            </a:r>
          </a:p>
          <a:p>
            <a:pPr marL="0" indent="0">
              <a:buNone/>
            </a:pPr>
            <a:endParaRPr lang="en-US" sz="1800" dirty="0">
              <a:highlight>
                <a:srgbClr val="00FFFF"/>
              </a:highlight>
              <a:latin typeface="Georgia"/>
            </a:endParaRPr>
          </a:p>
          <a:p>
            <a:pPr marL="0" indent="0">
              <a:buNone/>
            </a:pPr>
            <a:r>
              <a:rPr lang="en-US" sz="1500" dirty="0">
                <a:latin typeface="Georgia"/>
              </a:rPr>
              <a:t>+ how’s the model</a:t>
            </a:r>
          </a:p>
        </p:txBody>
      </p:sp>
    </p:spTree>
    <p:extLst>
      <p:ext uri="{BB962C8B-B14F-4D97-AF65-F5344CB8AC3E}">
        <p14:creationId xmlns:p14="http://schemas.microsoft.com/office/powerpoint/2010/main" val="382648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3CA9-8D80-042E-001D-B76CA082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C0B2-1D9F-4F33-0565-F9DA70C2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42"/>
            <a:ext cx="12192000" cy="5012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777BBD-0DE6-8B20-27A5-7A7DDE70E11A}"/>
              </a:ext>
            </a:extLst>
          </p:cNvPr>
          <p:cNvSpPr txBox="1">
            <a:spLocks/>
          </p:cNvSpPr>
          <p:nvPr/>
        </p:nvSpPr>
        <p:spPr>
          <a:xfrm>
            <a:off x="1413327" y="4935963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Thanks:)</a:t>
            </a:r>
          </a:p>
        </p:txBody>
      </p:sp>
    </p:spTree>
    <p:extLst>
      <p:ext uri="{BB962C8B-B14F-4D97-AF65-F5344CB8AC3E}">
        <p14:creationId xmlns:p14="http://schemas.microsoft.com/office/powerpoint/2010/main" val="12313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--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energy?: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br>
              <a:rPr lang="en-US" sz="1500" b="1" dirty="0">
                <a:solidFill>
                  <a:srgbClr val="FF00EE"/>
                </a:solidFill>
                <a:latin typeface="Georgia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Balancing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 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</a:t>
            </a:r>
            <a:br>
              <a:rPr lang="en-US" sz="1500" dirty="0">
                <a:solidFill>
                  <a:srgbClr val="000000"/>
                </a:solidFill>
                <a:latin typeface="Georgia"/>
              </a:rPr>
            </a:br>
            <a:r>
              <a:rPr lang="en-US" sz="1500" dirty="0">
                <a:latin typeface="Georgia"/>
              </a:rPr>
              <a:t>➡️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</a:t>
            </a:r>
            <a:br>
              <a:rPr lang="en-US" sz="1500" dirty="0">
                <a:solidFill>
                  <a:srgbClr val="000000"/>
                </a:solidFill>
                <a:latin typeface="Georgia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⬇️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 lighting energy consumption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41718A-4798-7F6D-38A5-872D2F9664C4}"/>
              </a:ext>
            </a:extLst>
          </p:cNvPr>
          <p:cNvSpPr txBox="1">
            <a:spLocks/>
          </p:cNvSpPr>
          <p:nvPr/>
        </p:nvSpPr>
        <p:spPr>
          <a:xfrm>
            <a:off x="2059" y="-14207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solidFill>
                  <a:srgbClr val="FF00EE"/>
                </a:solidFill>
                <a:latin typeface="Verdana Pro Cond Black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BD4-CE13-A0EC-CFFD-C1A000F4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082-29FB-8B60-FC82-115D128D5883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90DC25-FEDE-50C9-5FB0-E4D3EEAB3E84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573803-0B4F-17C8-D7AB-301726419A91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29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9B97-DD6D-16A7-C505-D95EDB700EE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A8889-8EF6-7E4B-4A5D-09DE19DC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82" y="2730500"/>
            <a:ext cx="4413652" cy="3448050"/>
          </a:xfrm>
          <a:prstGeom prst="rect">
            <a:avLst/>
          </a:prstGeom>
        </p:spPr>
      </p:pic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24)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SG" sz="1500" dirty="0">
                <a:latin typeface="Georgia"/>
              </a:rPr>
              <a:t>BEE H</a:t>
            </a:r>
            <a:r>
              <a:rPr lang="en-US" altLang="zh-CN" sz="1500" dirty="0" err="1">
                <a:latin typeface="Georgia"/>
              </a:rPr>
              <a:t>ub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6D19-BC9F-D0D3-53A5-DA813E9728B0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E66BE5-55AB-F86F-4600-BCDE8551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049" y="4006359"/>
            <a:ext cx="376967" cy="3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1FFAB8DB-C9BF-1695-E0A3-C1184D66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984" y="4006358"/>
            <a:ext cx="376967" cy="3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B0C4A7-8ECF-228F-46A7-2CD423625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951" y="4545959"/>
            <a:ext cx="376967" cy="3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solidFill>
                  <a:srgbClr val="DE00E3"/>
                </a:solidFill>
                <a:latin typeface="Georgia"/>
              </a:rPr>
              <a:t>B</a:t>
            </a:r>
            <a:r>
              <a:rPr lang="en-US" altLang="zh-CN" sz="1500" u="sng" dirty="0">
                <a:solidFill>
                  <a:srgbClr val="DE00E3"/>
                </a:solidFill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ceiling and task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C398DB-D3EE-34E8-B185-E7472AB04813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BA15-034E-834F-F145-EF8C5930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49" y="1027906"/>
            <a:ext cx="3903851" cy="32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4643-E1DA-D3B9-D6A6-5E465E42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6E14EBA7-CA08-D45E-590F-594C7896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899F87-B436-7A61-3B44-97B40FAADDB7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34D2C-366F-43CA-08DB-FF41B50CADF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60609-7D9C-5208-E175-17752263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22" y="965200"/>
            <a:ext cx="4150394" cy="3311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A9E19A-BA82-6954-C9F1-2326BF3F9DDF}"/>
              </a:ext>
            </a:extLst>
          </p:cNvPr>
          <p:cNvSpPr txBox="1">
            <a:spLocks/>
          </p:cNvSpPr>
          <p:nvPr/>
        </p:nvSpPr>
        <p:spPr>
          <a:xfrm>
            <a:off x="6743700" y="4353092"/>
            <a:ext cx="4702502" cy="19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500" u="sng">
                <a:solidFill>
                  <a:srgbClr val="DE00E3"/>
                </a:solidFill>
                <a:latin typeface="Georgia"/>
              </a:rPr>
              <a:t>B</a:t>
            </a:r>
            <a:r>
              <a:rPr lang="en-US" altLang="zh-CN" sz="1500" u="sng">
                <a:solidFill>
                  <a:srgbClr val="DE00E3"/>
                </a:solidFill>
                <a:latin typeface="Georgia"/>
              </a:rPr>
              <a:t>ackground system &amp; Task light</a:t>
            </a:r>
            <a:r>
              <a:rPr lang="en-US" altLang="zh-CN" sz="1500">
                <a:latin typeface="Georgia"/>
              </a:rPr>
              <a:t>:</a:t>
            </a:r>
            <a:br>
              <a:rPr lang="en-US" altLang="zh-CN" sz="1500">
                <a:latin typeface="Georgia"/>
              </a:rPr>
            </a:br>
            <a:r>
              <a:rPr lang="en-US" altLang="zh-CN" sz="1500">
                <a:latin typeface="Georgia"/>
              </a:rPr>
              <a:t>Level inputs of ceiling and task lights – Lumen &amp; Power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959</Words>
  <Application>Microsoft Office PowerPoint</Application>
  <PresentationFormat>Widescreen</PresentationFormat>
  <Paragraphs>103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2</cp:revision>
  <dcterms:created xsi:type="dcterms:W3CDTF">2025-09-02T05:23:46Z</dcterms:created>
  <dcterms:modified xsi:type="dcterms:W3CDTF">2025-11-16T16:17:14Z</dcterms:modified>
</cp:coreProperties>
</file>